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9" r:id="rId2"/>
    <p:sldId id="300" r:id="rId3"/>
    <p:sldId id="302" r:id="rId4"/>
    <p:sldId id="303" r:id="rId5"/>
    <p:sldId id="304" r:id="rId6"/>
    <p:sldId id="305" r:id="rId7"/>
    <p:sldId id="306" r:id="rId8"/>
    <p:sldId id="301" r:id="rId9"/>
    <p:sldId id="307" r:id="rId10"/>
    <p:sldId id="319" r:id="rId11"/>
    <p:sldId id="309" r:id="rId12"/>
    <p:sldId id="317" r:id="rId13"/>
    <p:sldId id="321" r:id="rId14"/>
    <p:sldId id="311" r:id="rId15"/>
    <p:sldId id="313" r:id="rId16"/>
    <p:sldId id="315" r:id="rId17"/>
    <p:sldId id="322" r:id="rId18"/>
    <p:sldId id="323" r:id="rId19"/>
    <p:sldId id="325" r:id="rId20"/>
    <p:sldId id="336" r:id="rId21"/>
    <p:sldId id="335" r:id="rId22"/>
    <p:sldId id="330" r:id="rId23"/>
    <p:sldId id="326" r:id="rId24"/>
    <p:sldId id="339" r:id="rId25"/>
    <p:sldId id="337" r:id="rId26"/>
    <p:sldId id="338" r:id="rId27"/>
    <p:sldId id="340" r:id="rId28"/>
    <p:sldId id="341" r:id="rId29"/>
    <p:sldId id="296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МИНИСТЕРСТВО  ОБРАЗОВАНИЯ  ТВЕРСКОЙ ОБЛАСТИ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ГБПОУ «ОСТАШКОВСКИЙ  КОЛЛЕДЖ»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pic>
        <p:nvPicPr>
          <p:cNvPr id="5" name="Содержимое 4" descr="C:\Users\Иван\Desktop\DSC02289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060848"/>
            <a:ext cx="62642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otivatory.ru/img/poster/6eb24035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7687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402527.vk.me/v402527683/b00d/Gn8XrOZRa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o2.imgsmail.ru/imgpreview?key=3fe73cf951116701&amp;mb=imgdb_preview_1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8863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ergielogic.files.wordpress.com/2012/06/ffozxqdg4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19268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ova-epoha.com.ua/images/articles/medium/humanity_006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597666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1.imageban.ru/thumbs/2013.10.11/81668c2cb9a770cd3eb27b9f1d3550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684076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dm-blog.com/wp-content/uploads/2012/11/perexod-na-vegetarianstvo-mify-o-vegetarianstv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go2.imgsmail.ru/imgpreview?key=6d70aac5e48fc7c8&amp;mb=imgdb_preview_1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691276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Так что такое вегетарианство?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Вегетарианство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изменение стиля жизни, разрушение множества привычных стереотипов не только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Вегетарианство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система питания, исключающая или значительно ограничивающая потребление продуктов животного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" name="Picture 2" descr="http://npkshop.ru/images/1313654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2372122" cy="158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Виды вегетарианства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lvl="0"/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строгое вегетарианство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(только растительная пища); </a:t>
            </a:r>
          </a:p>
          <a:p>
            <a:pPr lvl="0"/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нестрогое вегетарианство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(допущение продуктов животного происхождения кроме мяса животных);</a:t>
            </a:r>
          </a:p>
          <a:p>
            <a:pPr lvl="0"/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лактовегетарианцы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(допускают молоко и молочные продукты);</a:t>
            </a:r>
          </a:p>
          <a:p>
            <a:pPr lvl="0"/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лактоововегетарианцы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(кроме молока и продуктов из него допускают еще и яйца).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600" b="1" i="1" dirty="0" err="1">
                <a:latin typeface="Times New Roman" pitchFamily="18" charset="0"/>
                <a:cs typeface="Times New Roman" pitchFamily="18" charset="0"/>
              </a:rPr>
              <a:t>сыроеды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". Они едят все виды растений и молоко без термообработки. </a:t>
            </a:r>
          </a:p>
          <a:p>
            <a:endParaRPr lang="ru-RU" dirty="0"/>
          </a:p>
        </p:txBody>
      </p:sp>
      <p:pic>
        <p:nvPicPr>
          <p:cNvPr id="5" name="Picture 2" descr="http://www.legkogotovit.com/i/blog/183/538_0/LeO2E1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232248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ВЕГЕТАРИАНСТВО: ИСТОКИ  И  ПЕРСПЕКТИВЫ, ПОЛЬЗА И  ВРЕД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Picture 2" descr="&amp;vcy;&amp;iecy;&amp;gcy;&amp;iecy;&amp;tcy;&amp;acy;&amp;rcy;&amp;icy;&amp;acy;&amp;ncy;&amp;scy;&amp;tcy;&amp;vcy;&amp;ocy; &amp;pcy;&amp;ocy;&amp;lcy;&amp;softcy;&amp;zcy;&amp;acy; &amp;icy; &amp;vcy;&amp;rcy;&amp;iecy;&amp;d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4248472" cy="446449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0" algn="r" fontAlgn="base"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Авторы: студенты группы 45О</a:t>
            </a:r>
          </a:p>
          <a:p>
            <a:pPr lvl="0" algn="r" fontAlgn="base"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Осташковский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колледж»</a:t>
            </a:r>
          </a:p>
          <a:p>
            <a:pPr lvl="0" algn="r" fontAlgn="base"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Специальность 19.10.02.</a:t>
            </a:r>
          </a:p>
          <a:p>
            <a:pPr lvl="0" algn="r" fontAlgn="base"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Технология продукции общественного питания</a:t>
            </a:r>
          </a:p>
          <a:p>
            <a:pPr lvl="0" algn="r" fontAlgn="base">
              <a:spcAft>
                <a:spcPct val="0"/>
              </a:spcAft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Руководитель  </a:t>
            </a:r>
          </a:p>
          <a:p>
            <a:pPr algn="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Преподаватель  </a:t>
            </a:r>
          </a:p>
          <a:p>
            <a:pPr algn="r">
              <a:buNone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Фроловская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Н.Ф.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egamir.ru/wp-content/uploads/2012/05/vegetarian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60840" cy="4896544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scue-world.org/images5/vehet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5608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Причины вегетарианства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Во-первых, это здоровье.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Вегетарианское меню, в отличии от обычного, поставляет нашему организму большое количество балластных веществ, витаминов и ненасыщенных жировых кислот.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причиной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можно считать гуманность по отношению к животным, недовольство современными методами разведения и убоя скота, птицы и ловли рыбы.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Третья причина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перехода в лагерь вегетарианцев - экономия и экология.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Четвёртая причина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религиозный аспект. Например, индуизм полностью запрещает употреблять в пищу мясо, рыбу и животные жиры. </a:t>
            </a:r>
          </a:p>
        </p:txBody>
      </p:sp>
      <p:pic>
        <p:nvPicPr>
          <p:cNvPr id="5" name="Picture 2" descr="&amp;vcy;&amp;iecy;&amp;gcy;&amp;iecy;&amp;tcy;&amp;acy;&amp;rcy;&amp;icy;&amp;acy;&amp;ncy;&amp;scy;&amp;tcy;&amp;vcy;&amp;ocy; &amp;pcy;&amp;ocy;&amp;lcy;&amp;softcy;&amp;zcy;&amp;acy; &amp;icy; &amp;vcy;&amp;rcy;&amp;iecy;&amp;dcy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1916832"/>
            <a:ext cx="2857500" cy="3298899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22318.vk.me/v622318475/585b/aqYtXPJ3Mf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728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760640" cy="280831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Вегетарианство: вред и польза.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Вегетарианство — это частичный или полный отказ от продуктов, которые имеют животное происхождение. Данный принцип питания становится все более популярным и уже весьма распространенным в мире, и в нашей стране в частности. Но есть ли истина в этих принципах, и более того – польза? Какой вред вегетарианства, каковы минусы и плюсы вегетарианства.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pcy;&amp;ocy;&amp;lcy;&amp;softcy;&amp;zcy;&amp;acy; &amp;vcy;&amp;iecy;&amp;gcy;&amp;iecy;&amp;tcy;&amp;acy;&amp;rcy;&amp;icy;&amp;acy;&amp;ncy;&amp;scy;&amp;tcy;&amp;vcy;&amp;acy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808" y="3356992"/>
            <a:ext cx="309634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Достоинства  и недостатки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Плюсы: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i="1" dirty="0">
                <a:latin typeface="Times New Roman" pitchFamily="18" charset="0"/>
                <a:cs typeface="Times New Roman" pitchFamily="18" charset="0"/>
              </a:rPr>
              <a:t>Вегетарианство помогает бороться с лишним весом, так как растительная пища содержит меньше калорий и жиров.  </a:t>
            </a:r>
          </a:p>
          <a:p>
            <a:pPr algn="ctr">
              <a:lnSpc>
                <a:spcPct val="170000"/>
              </a:lnSpc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i="1" dirty="0">
                <a:latin typeface="Times New Roman" pitchFamily="18" charset="0"/>
                <a:cs typeface="Times New Roman" pitchFamily="18" charset="0"/>
              </a:rPr>
              <a:t>Вегетарианские блюда содержат большое количество растительной клетчатки, что стимулирует перистальтику кишечника и способствует регулярному его опорожнению при хронических атонических запорах. </a:t>
            </a:r>
          </a:p>
          <a:p>
            <a:pPr algn="ctr">
              <a:lnSpc>
                <a:spcPct val="170000"/>
              </a:lnSpc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i="1" dirty="0">
                <a:latin typeface="Times New Roman" pitchFamily="18" charset="0"/>
                <a:cs typeface="Times New Roman" pitchFamily="18" charset="0"/>
              </a:rPr>
              <a:t>Овощи и фрукты выводят из организма шлаки и токсины, активизируют защитные силы организма, нормализуют обмен веществ. Вегетарианцы почти не страдают от </a:t>
            </a:r>
            <a:r>
              <a:rPr lang="ru-RU" sz="4300" i="1" dirty="0" err="1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4300" i="1" dirty="0">
                <a:latin typeface="Times New Roman" pitchFamily="18" charset="0"/>
                <a:cs typeface="Times New Roman" pitchFamily="18" charset="0"/>
              </a:rPr>
              <a:t> заболеваний, гипертонии, диабета. Овощная пища предупреждает развитие атеросклероза. </a:t>
            </a:r>
          </a:p>
          <a:p>
            <a:pPr algn="ctr">
              <a:lnSpc>
                <a:spcPct val="170000"/>
              </a:lnSpc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i="1" dirty="0">
                <a:latin typeface="Times New Roman" pitchFamily="18" charset="0"/>
                <a:cs typeface="Times New Roman" pitchFamily="18" charset="0"/>
              </a:rPr>
              <a:t>В овощах и фруктах содержится много витаминов и микроэлементов, 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300" i="1" dirty="0">
                <a:latin typeface="Times New Roman" pitchFamily="18" charset="0"/>
                <a:cs typeface="Times New Roman" pitchFamily="18" charset="0"/>
              </a:rPr>
              <a:t>которых крайне нуждается организм современного человека.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Минусы: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  <a:solidFill>
            <a:srgbClr val="92D050"/>
          </a:solidFill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 пище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животного происхождения содержатся незаменимые  аминокислоты, необходимые для жизнедеятельности человеческого организма. Их дефицит может привести к ухудшению и даже потере зрения (такие случаи отмечались в нашей стране и за рубежом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объема потребляемых продуктов, неизбежное при низкокалорийной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вегетарианской диете,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приводит к перегрузке органов пищеварения, что может вызвать ряд нарушений в работе организма и способствовать развитию хронических заболеваний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70000"/>
              </a:lnSpc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Растительный белок усваивается значительно хуже, чем животный. </a:t>
            </a:r>
          </a:p>
          <a:p>
            <a:pPr algn="ctr">
              <a:lnSpc>
                <a:spcPct val="170000"/>
              </a:lnSpc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Снижение иммунитета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Достоинства  и недостатки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Плюсы: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Для приготовления овощных блюд используется меньше соли, которая в больших количествах вредна для здоровья.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Растительная пища содержит много полезных углеводов, которые являются хорошим источником энергии для организма. Поэтому вегетарианцы энергичны и среди них больше долгожителей.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Вегетарианцы уверены, что, отказавшись от мяса, человек обретает не только здоровье, но и душевный покой. Их лозунг «Мы никого не убили» повышает самооценку, поднимает личность на более высокую ступень развития.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Вегетарианство противопоказано детям: для нормального роста и развития детскому организму необходимы мясо и рыба.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Вегетарианство нельзя назвать экономным способом питания. Необходимые продукты - недешевы.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В последние годы подвергается сомнению и основной тезис вегетарианцев («Мы никого не убили»). Ученые находят доказательства тому, что растения также испытывают боль.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Если прием мяса с годами следует строго нормировать, то ничего порочащего нет в рыбе, от которой многие вегетарианцы тоже отказываются. Рыба - источник хорошо усвояемого белка, витаминов, кальция, марганца, магния, фосфора, цинка, без которых здоровье человека не может быть по-настоящему крепким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 теперь блюда!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sv-olga.prihod.ru/users/16/616/editor_files/image/Post-prinyat%21_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&amp;Zcy;&amp;dcy;&amp;rcy;&amp;acy;&amp;vcy;&amp;ucy;&amp;shcy;&amp;kcy;&amp;acy; - &amp;vcy;&amp;iecy;&amp;gcy;&amp;iecy;&amp;tcy;&amp;acy;&amp;rcy;&amp;icy;&amp;acy;&amp;ncy;&amp;scy;&amp;kcy;&amp;icy;&amp;iecy; &amp;ocy;&amp;bcy;&amp;ie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248472" cy="3096344"/>
          </a:xfrm>
          <a:prstGeom prst="rect">
            <a:avLst/>
          </a:prstGeom>
          <a:noFill/>
        </p:spPr>
      </p:pic>
      <p:pic>
        <p:nvPicPr>
          <p:cNvPr id="90116" name="Picture 4" descr="http://www.gastronom.ru/binfiles/images/20150121/mb39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5"/>
            <a:ext cx="3557042" cy="2808312"/>
          </a:xfrm>
          <a:prstGeom prst="rect">
            <a:avLst/>
          </a:prstGeom>
          <a:noFill/>
        </p:spPr>
      </p:pic>
      <p:pic>
        <p:nvPicPr>
          <p:cNvPr id="90120" name="Picture 8" descr="http://go3.imgsmail.ru/imgpreview?key=7075a0590ed3bf95&amp;mb=imgdb_preview_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800200" cy="2016224"/>
          </a:xfrm>
          <a:prstGeom prst="rect">
            <a:avLst/>
          </a:prstGeom>
          <a:noFill/>
        </p:spPr>
      </p:pic>
      <p:pic>
        <p:nvPicPr>
          <p:cNvPr id="90122" name="Picture 10" descr="https://upload.wikimedia.org/wikipedia/commons/4/49/Vegetarian_Curry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1872208" cy="1872208"/>
          </a:xfrm>
          <a:prstGeom prst="rect">
            <a:avLst/>
          </a:prstGeom>
          <a:noFill/>
        </p:spPr>
      </p:pic>
      <p:pic>
        <p:nvPicPr>
          <p:cNvPr id="90124" name="Picture 12" descr="http://www.gastronom.ru/binfiles/images/20150417/b8ab63b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77073"/>
            <a:ext cx="1968153" cy="1872208"/>
          </a:xfrm>
          <a:prstGeom prst="rect">
            <a:avLst/>
          </a:prstGeom>
          <a:noFill/>
        </p:spPr>
      </p:pic>
      <p:pic>
        <p:nvPicPr>
          <p:cNvPr id="90128" name="Picture 16" descr="http://mamainfo.com.ua/wp-content/uploads/2013/07/Grechnevaja-kasha-s-ovoshham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05065"/>
            <a:ext cx="230425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ortenzija.com/wp-content/uploads/2014/02/%D0%9F%D0%B8%D1%82%D0%B0%D0%BD%D0%B8%D0%B5-%D0%BC%D0%B0%D0%BB%D1%8B%D1%88%D0%B5%D0%B9-%D0%B2%D0%B5%D0%B3%D0%B5%D1%82%D0%B0%D1%80%D0%B8%D0%B0%D0%BD%D1%86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560840" cy="504056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Вегетарианство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это диета будущего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Идея здорового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образа жизни и правильного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питания постепенно входит в моду 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 больше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людей заботится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 состоянии своего здоровья. А это - важнейший путь 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долголетию.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ya.so/wp-content/uploads/2012/03/%D0%92%D0%B5%D0%B3%D0%B0%D0%BD21-800x5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17646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0.liveinternet.ru/images/attach/c/5/84/863/84863144_3649429_75502236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143125" cy="1943101"/>
          </a:xfrm>
          <a:prstGeom prst="rect">
            <a:avLst/>
          </a:prstGeom>
          <a:noFill/>
        </p:spPr>
      </p:pic>
      <p:pic>
        <p:nvPicPr>
          <p:cNvPr id="3" name="Picture 2" descr="http://zdorov-info.com.ua/images/novosti/zdorovi_obraz_gizny/vegeti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392488" cy="34563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9361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05064"/>
            <a:ext cx="4320480" cy="1368152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вегетарианство как система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44008" y="5367338"/>
            <a:ext cx="4248472" cy="123001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ea typeface="+mj-ea"/>
                <a:cs typeface="Times New Roman" pitchFamily="18" charset="0"/>
              </a:rPr>
              <a:t>Предмет исследования –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виды, причины, плюсы и минусы вегетарианства, блюда вегетарианской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кухни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&amp;Vcy;&amp;iecy;&amp;gcy;&amp;iecy;&amp;tcy;&amp;iecy;&amp;rcy;&amp;icy;&amp;acy;&amp;ncy;&amp;scy;&amp;tcy;&amp;vcy;&amp;ocy; - &amp;pcy;&amp;ocy;&amp;lcy;&amp;softcy;&amp;zcy;&amp;acy; &amp;icy; &amp;vcy;&amp;rcy;&amp;iecy;&amp;d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28" b="1528"/>
          <a:stretch>
            <a:fillRect/>
          </a:stretch>
        </p:blipFill>
        <p:spPr bwMode="auto">
          <a:xfrm>
            <a:off x="2339752" y="476672"/>
            <a:ext cx="6120680" cy="31683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ЦЕЛИ  И  ЗАДАЧИ РАБОТЫ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4038600" cy="3057203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/>
              <a:t>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- сравнительный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видов вегетарианства, причин обращения к нетрадиционным видам питания, изучить блюда вегетарианской кухни, характерных для русской православной культуры. 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изучить значение вегетарианской пищи  в рационе человека и перспективы развития;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ознакомиться с технологическим процессом подготовки приготовления вегетарианских блюд;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ознакомиться с ассортиментом блюд в русской кухне и особенностями их приготовления;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рассмотреть плюсы и минусы вегетарианского питания;</a:t>
            </a:r>
          </a:p>
        </p:txBody>
      </p:sp>
      <p:pic>
        <p:nvPicPr>
          <p:cNvPr id="6" name="Picture 2" descr="http://zdorovie.com/wp-content/uploads/2012/08/vegeteria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Используемые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методы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899592" y="1916832"/>
            <a:ext cx="2952328" cy="1500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Сравнительно-сопоставительный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84168" y="1988840"/>
            <a:ext cx="2592288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1600" y="4725144"/>
            <a:ext cx="244827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91880" y="3501008"/>
            <a:ext cx="2736304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00192" y="4725144"/>
            <a:ext cx="2520280" cy="12744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Статистический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План работы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1. Виды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вегетарианства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2. Причины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вегетарианства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3. Плюсы и минусы вегетарианской кухни </a:t>
            </a: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4. Переход к вегетарианскому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питанию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5. Основные продукты и блюда вегетарианской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кухни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6. Рецепты православной обрядовой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кухни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История вопроса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Истоки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вегетарианства уходят в глубокую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древность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Широкое распространение получило во второй половине XIX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века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1894 г. открылась в Москве первая вегетарианская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столовая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1-го декабря 1901 г. возникло в Петербурге первое российское вегетарианское общество</a:t>
            </a:r>
          </a:p>
        </p:txBody>
      </p:sp>
      <p:pic>
        <p:nvPicPr>
          <p:cNvPr id="6" name="Picture 2" descr="http://cs406628.vk.me/v406628633/47db/vOTv_Ozt6B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601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59340"/>
            <a:ext cx="8064896" cy="40934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Среди вегетарианцев было и есть немало политиков, известных учёных, спортсменов, актёров и деятелей искусства.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Вегетарианству  следовали: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Исаак Ньютон                                      Байрон                          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Альберт Эйнштейн                              Шопенгауэр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Микеланджело                                     Линкольн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Леонардо да Винчи                              Ницше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Спиноза                                                 Максим Горький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Руссо                                                      Бернард Шоу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Гёте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Ганди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Шиллер                                                  Франц Кафка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Вагнер                                                    Пол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Маккартни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Знаменитости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778</Words>
  <Application>Microsoft Office PowerPoint</Application>
  <PresentationFormat>Экран (4:3)</PresentationFormat>
  <Paragraphs>97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МИНИСТЕРСТВО  ОБРАЗОВАНИЯ  ТВЕРСКОЙ ОБЛАСТИ                     ГБПОУ «ОСТАШКОВСКИЙ  КОЛЛЕДЖ» </vt:lpstr>
      <vt:lpstr>ТЕМА  ВЕГЕТАРИАНСТВО: ИСТОКИ  И  ПЕРСПЕКТИВЫ, ПОЛЬЗА И  ВРЕД </vt:lpstr>
      <vt:lpstr>Актуальность темы</vt:lpstr>
      <vt:lpstr>Объект исследования –  вегетарианство как система питания </vt:lpstr>
      <vt:lpstr>                             ЦЕЛИ  И  ЗАДАЧИ РАБОТЫ</vt:lpstr>
      <vt:lpstr>Используемые методы</vt:lpstr>
      <vt:lpstr>План работы</vt:lpstr>
      <vt:lpstr>История вопроса</vt:lpstr>
      <vt:lpstr>Знаменитости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Так что такое вегетарианство?</vt:lpstr>
      <vt:lpstr>Виды вегетарианства</vt:lpstr>
      <vt:lpstr>Слайд 20</vt:lpstr>
      <vt:lpstr>Слайд 21</vt:lpstr>
      <vt:lpstr>Причины вегетарианства</vt:lpstr>
      <vt:lpstr>Слайд 23</vt:lpstr>
      <vt:lpstr>Вегетарианство: вред и польза.  Вегетарианство — это частичный или полный отказ от продуктов, которые имеют животное происхождение. Данный принцип питания становится все более популярным и уже весьма распространенным в мире, и в нашей стране в частности. Но есть ли истина в этих принципах, и более того – польза? Какой вред вегетарианства, каковы минусы и плюсы вегетарианства.</vt:lpstr>
      <vt:lpstr>Достоинства  и недостатки</vt:lpstr>
      <vt:lpstr>Достоинства  и недостатки</vt:lpstr>
      <vt:lpstr>А теперь блюда!</vt:lpstr>
      <vt:lpstr>Слайд 28</vt:lpstr>
      <vt:lpstr>       Вегетарианство  - это диета будущего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Personal</dc:creator>
  <cp:lastModifiedBy>Personal</cp:lastModifiedBy>
  <cp:revision>53</cp:revision>
  <dcterms:created xsi:type="dcterms:W3CDTF">2016-04-17T18:36:51Z</dcterms:created>
  <dcterms:modified xsi:type="dcterms:W3CDTF">2016-05-05T12:46:41Z</dcterms:modified>
</cp:coreProperties>
</file>